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letter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76" autoAdjust="0"/>
    <p:restoredTop sz="94660"/>
  </p:normalViewPr>
  <p:slideViewPr>
    <p:cSldViewPr snapToGrid="0">
      <p:cViewPr varScale="1">
        <p:scale>
          <a:sx n="89" d="100"/>
          <a:sy n="89" d="100"/>
        </p:scale>
        <p:origin x="112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6BB55-DA01-43B2-9E65-01BB6798E628}" type="datetimeFigureOut">
              <a:rPr lang="en-CA" smtClean="0"/>
              <a:t>2018-02-02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E5CE7-DFA7-4155-8546-7AE99660397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759425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6BB55-DA01-43B2-9E65-01BB6798E628}" type="datetimeFigureOut">
              <a:rPr lang="en-CA" smtClean="0"/>
              <a:t>2018-02-02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E5CE7-DFA7-4155-8546-7AE99660397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7544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6BB55-DA01-43B2-9E65-01BB6798E628}" type="datetimeFigureOut">
              <a:rPr lang="en-CA" smtClean="0"/>
              <a:t>2018-02-02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E5CE7-DFA7-4155-8546-7AE99660397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641843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6BB55-DA01-43B2-9E65-01BB6798E628}" type="datetimeFigureOut">
              <a:rPr lang="en-CA" smtClean="0"/>
              <a:t>2018-02-02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E5CE7-DFA7-4155-8546-7AE99660397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42042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6BB55-DA01-43B2-9E65-01BB6798E628}" type="datetimeFigureOut">
              <a:rPr lang="en-CA" smtClean="0"/>
              <a:t>2018-02-02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E5CE7-DFA7-4155-8546-7AE99660397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14301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6BB55-DA01-43B2-9E65-01BB6798E628}" type="datetimeFigureOut">
              <a:rPr lang="en-CA" smtClean="0"/>
              <a:t>2018-02-02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E5CE7-DFA7-4155-8546-7AE99660397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240179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6BB55-DA01-43B2-9E65-01BB6798E628}" type="datetimeFigureOut">
              <a:rPr lang="en-CA" smtClean="0"/>
              <a:t>2018-02-02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E5CE7-DFA7-4155-8546-7AE99660397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378259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6BB55-DA01-43B2-9E65-01BB6798E628}" type="datetimeFigureOut">
              <a:rPr lang="en-CA" smtClean="0"/>
              <a:t>2018-02-02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E5CE7-DFA7-4155-8546-7AE99660397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743829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6BB55-DA01-43B2-9E65-01BB6798E628}" type="datetimeFigureOut">
              <a:rPr lang="en-CA" smtClean="0"/>
              <a:t>2018-02-02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E5CE7-DFA7-4155-8546-7AE99660397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445709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6BB55-DA01-43B2-9E65-01BB6798E628}" type="datetimeFigureOut">
              <a:rPr lang="en-CA" smtClean="0"/>
              <a:t>2018-02-02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E5CE7-DFA7-4155-8546-7AE99660397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924936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6BB55-DA01-43B2-9E65-01BB6798E628}" type="datetimeFigureOut">
              <a:rPr lang="en-CA" smtClean="0"/>
              <a:t>2018-02-02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E5CE7-DFA7-4155-8546-7AE99660397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237008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46BB55-DA01-43B2-9E65-01BB6798E628}" type="datetimeFigureOut">
              <a:rPr lang="en-CA" smtClean="0"/>
              <a:t>2018-02-02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E5CE7-DFA7-4155-8546-7AE99660397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52614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r6x4VLjYyBk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20676" t="9910" r="19121" b="7928"/>
          <a:stretch/>
        </p:blipFill>
        <p:spPr>
          <a:xfrm>
            <a:off x="145473" y="0"/>
            <a:ext cx="8998527" cy="690795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387937" y="3699164"/>
            <a:ext cx="1361209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CA" dirty="0"/>
          </a:p>
        </p:txBody>
      </p:sp>
      <p:sp>
        <p:nvSpPr>
          <p:cNvPr id="6" name="TextBox 5"/>
          <p:cNvSpPr txBox="1"/>
          <p:nvPr/>
        </p:nvSpPr>
        <p:spPr>
          <a:xfrm>
            <a:off x="370609" y="3206722"/>
            <a:ext cx="8548253" cy="86177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CA" sz="1500" dirty="0" smtClean="0"/>
              <a:t>Optional: If you would like to read this book, you can find it here: </a:t>
            </a:r>
            <a:r>
              <a:rPr lang="en-CA" sz="1500" dirty="0" smtClean="0">
                <a:hlinkClick r:id="rId3"/>
              </a:rPr>
              <a:t>https://www.youtube.com/watch?v=r6x4VLjYyBk</a:t>
            </a:r>
            <a:endParaRPr lang="en-CA" sz="1500" dirty="0" smtClean="0"/>
          </a:p>
          <a:p>
            <a:endParaRPr lang="en-CA" sz="500" dirty="0"/>
          </a:p>
          <a:p>
            <a:pPr algn="ctr"/>
            <a:r>
              <a:rPr lang="en-CA" sz="1500" b="1" dirty="0" smtClean="0"/>
              <a:t>Look around your home and find objects that are like the shapes</a:t>
            </a:r>
          </a:p>
        </p:txBody>
      </p:sp>
    </p:spTree>
    <p:extLst>
      <p:ext uri="{BB962C8B-B14F-4D97-AF65-F5344CB8AC3E}">
        <p14:creationId xmlns:p14="http://schemas.microsoft.com/office/powerpoint/2010/main" val="17482809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126E77EB1803F46BD28F520A5CDB384" ma:contentTypeVersion="7" ma:contentTypeDescription="Create a new document." ma:contentTypeScope="" ma:versionID="1061254870af33c9ed0020f8855957b9">
  <xsd:schema xmlns:xsd="http://www.w3.org/2001/XMLSchema" xmlns:xs="http://www.w3.org/2001/XMLSchema" xmlns:p="http://schemas.microsoft.com/office/2006/metadata/properties" xmlns:ns1="http://schemas.microsoft.com/sharepoint/v3" xmlns:ns2="69d72030-20d1-4af3-bfd2-f442acb27a5f" targetNamespace="http://schemas.microsoft.com/office/2006/metadata/properties" ma:root="true" ma:fieldsID="4120f59eaf3aecab1cbbd06448191047" ns1:_="" ns2:_="">
    <xsd:import namespace="http://schemas.microsoft.com/sharepoint/v3"/>
    <xsd:import namespace="69d72030-20d1-4af3-bfd2-f442acb27a5f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Blog_x0020_Category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4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5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9d72030-20d1-4af3-bfd2-f442acb27a5f" elementFormDefault="qualified">
    <xsd:import namespace="http://schemas.microsoft.com/office/2006/documentManagement/types"/>
    <xsd:import namespace="http://schemas.microsoft.com/office/infopath/2007/PartnerControls"/>
    <xsd:element name="Blog_x0020_Category" ma:index="6" ma:displayName="Blog Category" ma:list="{edd10e13-79cb-481f-a008-8dff0a7df072}" ma:internalName="Blog_x0020_Category" ma:readOnly="false" ma:showField="Title" ma:web="69d72030-20d1-4af3-bfd2-f442acb27a5f">
      <xsd:simpleType>
        <xsd:restriction base="dms:Lookup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7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Blog_x0020_Category xmlns="69d72030-20d1-4af3-bfd2-f442acb27a5f">33</Blog_x0020_Category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2116B7B7-D022-477B-B16B-AE3D204976F6}"/>
</file>

<file path=customXml/itemProps2.xml><?xml version="1.0" encoding="utf-8"?>
<ds:datastoreItem xmlns:ds="http://schemas.openxmlformats.org/officeDocument/2006/customXml" ds:itemID="{F9F3FD1D-36B7-4759-A8D1-F34C977F5783}"/>
</file>

<file path=customXml/itemProps3.xml><?xml version="1.0" encoding="utf-8"?>
<ds:datastoreItem xmlns:ds="http://schemas.openxmlformats.org/officeDocument/2006/customXml" ds:itemID="{6B6598B3-4671-4E6A-B206-0FA2E14699A8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</TotalTime>
  <Words>32</Words>
  <Application>Microsoft Office PowerPoint</Application>
  <PresentationFormat>Letter Paper (8.5x11 in)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Leclerc, Natalie (ASD-W)</dc:creator>
  <cp:lastModifiedBy>Nolin, Caroline (ASD-W)</cp:lastModifiedBy>
  <cp:revision>2</cp:revision>
  <dcterms:created xsi:type="dcterms:W3CDTF">2018-02-02T16:57:02Z</dcterms:created>
  <dcterms:modified xsi:type="dcterms:W3CDTF">2018-02-02T17:09:22Z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0x010100B126E77EB1803F46BD28F520A5CDB384</vt:lpwstr>
  </property>
</Properties>
</file>